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1" r:id="rId3"/>
    <p:sldId id="257" r:id="rId4"/>
    <p:sldId id="259" r:id="rId5"/>
    <p:sldId id="262" r:id="rId6"/>
    <p:sldId id="260" r:id="rId7"/>
    <p:sldId id="258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9"/>
    <p:restoredTop sz="94694"/>
  </p:normalViewPr>
  <p:slideViewPr>
    <p:cSldViewPr snapToGrid="0">
      <p:cViewPr>
        <p:scale>
          <a:sx n="97" d="100"/>
          <a:sy n="97" d="100"/>
        </p:scale>
        <p:origin x="28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5D4C7-86D9-490E-8B0F-DDE80CCBB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26AE22-607A-4E59-A019-82C8EC23A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C8A83-301D-47EF-B759-76C05E86D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1647B-B894-4918-9A7D-4D6DCF08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0F6E2-68B9-485A-A933-D44D8C221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2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14C1-798C-46AA-B089-8BD629774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EB6DB-C180-430D-96E6-AE4279105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48FC0-A51C-4B0E-9CC2-58ED99BE4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9E3AA-25B9-4D8F-96ED-5C4340887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93736-FDDB-455F-AE8E-E463B06A1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3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25420A-C51C-4906-9AE6-E57A23E9F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761C1-0535-471F-B2D2-170630970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F8636-F57A-4FA5-A499-E8B5A02D9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5A3C6-D271-448F-9E64-07074E01D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310D3-891E-413B-A6F9-CED92F348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31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81136-5B35-49DD-A064-CA4DD24F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F5A81-9A8A-4D18-BABF-C6F2BA942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EB73C-E82E-47C7-8887-2F96EEFB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F9316-DF00-4975-9B9B-79B1FD428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FF776-1183-4AF5-A236-FAD5FD549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1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8EB71-4631-4B2D-BF5B-01F3A8777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67B13-CBF5-4187-8486-73FDE76E4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EC3AD-0EA7-4611-87E5-65885B240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DC049-6A0E-443B-919F-F5C28B3C6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73D34-B558-47B2-A294-D6460E8B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6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FD6A5-4B69-40EA-A17E-EDD7B9A2A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680E7-58B4-41FC-8A90-114C778AB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39A30C-9A13-4487-920F-E9A6FB01B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FB52A-9D11-4F99-ACFC-B3D225418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F0B43-4652-4D8A-ADE7-672E3FA68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24A9F-10DD-49E5-BB22-0F0C7EA65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35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7CC42-A7D4-4751-B1C8-48DD5AE0C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3E5A8-8F0B-4BD3-9381-5CCEDE814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5AF70-211A-472A-B9D2-BF8AB6985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8122B9-6533-44A8-8FB4-A3B9A5A035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F0D6EB-97FF-445B-8AD2-9BE5AED20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D6D9C9-F5DD-43C2-ABFE-F17C43D66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020CC6-7397-4979-8B3D-659E794B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5C04B9-5D4C-4520-A48B-69FBFF79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942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0EB8-5C4E-493E-B00B-8CD239ACF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9357B6-6A8C-46E7-879C-37DC8397D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8C9362-C119-448C-9BBA-10299ECD5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59FD1-B385-40C6-8271-14A6B726A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5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D00DF-19D1-4E5A-983F-DC208939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29958-6C04-43B3-8CA0-4AD6A38D4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0BAB2-402A-4462-A25B-DF4335D9A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78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4413-93C7-4648-83AA-52AF09A06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FFC1F-7C02-4627-BD27-6BE0B6F44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95C4D-E3AA-4C78-A05D-B0E366134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2F691-2ABF-4FD9-A005-86F3DDCE0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DFB07-D6E4-4EF3-BC79-63D52C979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A8204-1C9F-4ADC-A43F-5668C89EB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7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83DB-C872-4BFC-847F-0F5E027A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32CC0-E92D-473D-827A-E78146197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07841E-AE36-47D2-8278-E33E7C94F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0AB0CA-83E1-4168-9F1C-989819A9B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A8FB0-0D66-48BE-9189-47C265AFC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87A2C-65A9-43ED-B2BE-23B327FA8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6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DFD9D-54F4-4A15-84D3-F6D0805B6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752CFE-3DBA-4754-ACAE-40FF50E4E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6E32F-60A6-4E7A-A18E-3DF3A7788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A4755-6649-4958-8C48-E912FF0E63CA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FB773-875A-4A1F-9E10-ABB5AC392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5A07C-9D7E-4813-AE42-1485BCEEE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CDC92-745E-4585-8A4A-C55D4C511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95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at a desk&#10;&#10;Description automatically generated">
            <a:extLst>
              <a:ext uri="{FF2B5EF4-FFF2-40B4-BE49-F238E27FC236}">
                <a16:creationId xmlns:a16="http://schemas.microsoft.com/office/drawing/2014/main" id="{7823A8E3-DB4D-8E49-9788-260B95073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91" y="3517451"/>
            <a:ext cx="4214185" cy="27640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261348-3611-4FB9-81FC-5E25D08D4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44597"/>
            <a:ext cx="8676222" cy="32004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Tweet Times of Donald J. Trump and Common Rhetoric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B12DB-4E4D-48D0-8BE8-93040B239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41451"/>
            <a:ext cx="8676222" cy="1905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Adrian Sandoval-Vargas</a:t>
            </a:r>
          </a:p>
        </p:txBody>
      </p:sp>
      <p:pic>
        <p:nvPicPr>
          <p:cNvPr id="8" name="Picture 7" descr="A person wearing a suit and tie talking on a cell phone&#10;&#10;Description automatically generated">
            <a:extLst>
              <a:ext uri="{FF2B5EF4-FFF2-40B4-BE49-F238E27FC236}">
                <a16:creationId xmlns:a16="http://schemas.microsoft.com/office/drawing/2014/main" id="{3556B503-452B-A141-B2D6-22AF89507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226" y="3429000"/>
            <a:ext cx="4407227" cy="285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02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C7D72-5B13-4C3C-9A26-8BAD65E26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- Rhetoric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51DDDF-2601-2C44-8A1F-ED6093E4B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Extracted in utf-8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handling need to decode back to ascii</a:t>
            </a:r>
          </a:p>
        </p:txBody>
      </p:sp>
    </p:spTree>
    <p:extLst>
      <p:ext uri="{BB962C8B-B14F-4D97-AF65-F5344CB8AC3E}">
        <p14:creationId xmlns:p14="http://schemas.microsoft.com/office/powerpoint/2010/main" val="425669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1ACE63-DE3C-47E2-9286-3DC93A91A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261348-3611-4FB9-81FC-5E25D08D4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742822"/>
            <a:ext cx="8676222" cy="32004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Popular Players in European Football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B12DB-4E4D-48D0-8BE8-93040B239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808403"/>
            <a:ext cx="8676222" cy="1905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Adrian Sandoval-Vargas</a:t>
            </a:r>
          </a:p>
        </p:txBody>
      </p:sp>
    </p:spTree>
    <p:extLst>
      <p:ext uri="{BB962C8B-B14F-4D97-AF65-F5344CB8AC3E}">
        <p14:creationId xmlns:p14="http://schemas.microsoft.com/office/powerpoint/2010/main" val="352579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E54F2-8354-4860-9419-33BB78A78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Leagues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B0F41AC-CC2B-4310-B6AA-B4B8C2E10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27" y="2200276"/>
            <a:ext cx="2571551" cy="2571551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F262B3-0469-442B-A930-0B4F0259D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906" y="1774685"/>
            <a:ext cx="2963391" cy="28439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7A7857-1F55-4C1D-B061-889EAEADC8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270" y="2629848"/>
            <a:ext cx="3809738" cy="15983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BEBC43-3354-4049-B84F-BE8A064308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72" y="4771827"/>
            <a:ext cx="1914460" cy="127790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97D097D-EC03-45E5-AA7A-2A53CD0042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7" y="4774955"/>
            <a:ext cx="2209272" cy="132556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90C6BAB-98C8-44CE-A4E2-7044B1E93B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326" y="4798408"/>
            <a:ext cx="2129837" cy="127790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9ACFD66-B359-4B2B-83AD-522ED2C56F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449" y="4771827"/>
            <a:ext cx="2126303" cy="13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34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C258-E397-4D35-B06B-297FA9D7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3D301-624F-4FED-B51D-391D64DD6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Fetching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LaLiga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premierleague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Championsleague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Limits ~3,234 tweets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Tweeters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Premier league (9/12/2019 – 12/04/2019)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Liga (8/25/2019 – 12/04/2019)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Champions League (5/7/2019 – 12/04/2019)</a:t>
            </a:r>
          </a:p>
        </p:txBody>
      </p:sp>
    </p:spTree>
    <p:extLst>
      <p:ext uri="{BB962C8B-B14F-4D97-AF65-F5344CB8AC3E}">
        <p14:creationId xmlns:p14="http://schemas.microsoft.com/office/powerpoint/2010/main" val="2784930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C258-E397-4D35-B06B-297FA9D7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5660B8-8F29-E043-8C99-19B893D16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530"/>
            <a:ext cx="3496941" cy="5523470"/>
          </a:xfrm>
          <a:prstGeom prst="rect">
            <a:avLst/>
          </a:prstGeom>
        </p:spPr>
      </p:pic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A2D90446-8984-674F-AE4B-BCE1AD157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941" y="1334530"/>
            <a:ext cx="8637737" cy="404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69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C258-E397-4D35-B06B-297FA9D7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 To Donald J. Trump</a:t>
            </a:r>
          </a:p>
        </p:txBody>
      </p:sp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2F86CEF0-453A-954A-BB44-5F4288A61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64" y="1690688"/>
            <a:ext cx="7197906" cy="47725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3284D0-93CA-634D-AEE4-96299731C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4" y="1825625"/>
            <a:ext cx="3707296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Fetching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realDonaldTrump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158 Tweets (idk why it limits me, National Security?)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Retweets</a:t>
            </a:r>
          </a:p>
        </p:txBody>
      </p:sp>
    </p:spTree>
    <p:extLst>
      <p:ext uri="{BB962C8B-B14F-4D97-AF65-F5344CB8AC3E}">
        <p14:creationId xmlns:p14="http://schemas.microsoft.com/office/powerpoint/2010/main" val="317469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C7D72-5B13-4C3C-9A26-8BAD65E26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A1F91-0D7C-4860-ADC4-3EE55C45E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Tweepy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 to fetch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calls to twitter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python data processing libraries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79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C7D72-5B13-4C3C-9A26-8BAD65E26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1B7D909-472F-AB46-9333-09580FEED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429837"/>
              </p:ext>
            </p:extLst>
          </p:nvPr>
        </p:nvGraphicFramePr>
        <p:xfrm>
          <a:off x="2032000" y="3097696"/>
          <a:ext cx="8128000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648368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Date                                               text</a:t>
                      </a:r>
                    </a:p>
                    <a:p>
                      <a:r>
                        <a:rPr lang="en-US" dirty="0"/>
                        <a:t>0    2019-12-05 03:50:35  ....”I would like to have the Attorney General...</a:t>
                      </a:r>
                    </a:p>
                    <a:p>
                      <a:r>
                        <a:rPr lang="en-US" dirty="0"/>
                        <a:t>1    2019-12-05 03:50:35  When I said, in my phone call to the President...</a:t>
                      </a:r>
                    </a:p>
                    <a:p>
                      <a:r>
                        <a:rPr lang="en-US" dirty="0"/>
                        <a:t>2    2019-12-05 00:03:14  Just read the best Maureen Dowd column, in the...</a:t>
                      </a:r>
                    </a:p>
                    <a:p>
                      <a:r>
                        <a:rPr lang="en-US" dirty="0"/>
                        <a:t>3    2019-12-04 22:43:19  .@NATO has now recognized SPACE as an </a:t>
                      </a:r>
                      <a:r>
                        <a:rPr lang="en-US" dirty="0" err="1"/>
                        <a:t>operatio</a:t>
                      </a:r>
                      <a:r>
                        <a:rPr lang="en-US" dirty="0"/>
                        <a:t>...</a:t>
                      </a:r>
                    </a:p>
                    <a:p>
                      <a:r>
                        <a:rPr lang="en-US" dirty="0"/>
                        <a:t>4    2019-12-04 22:36:31  The Fake News Media is doing everything </a:t>
                      </a:r>
                      <a:r>
                        <a:rPr lang="en-US" dirty="0" err="1"/>
                        <a:t>possib</a:t>
                      </a:r>
                      <a:r>
                        <a:rPr lang="en-US" dirty="0"/>
                        <a:t>...</a:t>
                      </a:r>
                    </a:p>
                    <a:p>
                      <a:r>
                        <a:rPr lang="en-US" dirty="0"/>
                        <a:t>..                   ...                                                ...</a:t>
                      </a:r>
                    </a:p>
                    <a:p>
                      <a:r>
                        <a:rPr lang="en-US" dirty="0"/>
                        <a:t>154  2019-11-20 19:04:30            I WANT NOTHING! https://</a:t>
                      </a:r>
                      <a:r>
                        <a:rPr lang="en-US" dirty="0" err="1"/>
                        <a:t>t.co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KKUfwSIRAi</a:t>
                      </a:r>
                      <a:endParaRPr lang="en-US" dirty="0"/>
                    </a:p>
                    <a:p>
                      <a:r>
                        <a:rPr lang="en-US" dirty="0"/>
                        <a:t>155  2019-11-20 18:57:07  ....”I WANT NOTHING! I WANT NOTHING! I WANT NO...</a:t>
                      </a:r>
                    </a:p>
                    <a:p>
                      <a:r>
                        <a:rPr lang="en-US" dirty="0"/>
                        <a:t>156  2019-11-20 18:57:06  Impeachment Witch Hunt is now OVER! Ambassador...</a:t>
                      </a:r>
                    </a:p>
                    <a:p>
                      <a:r>
                        <a:rPr lang="en-US" dirty="0"/>
                        <a:t>157  2019-11-20 18:45:36  We join families of Kevin King &amp;amp; Tim Weeks...</a:t>
                      </a:r>
                    </a:p>
                    <a:p>
                      <a:r>
                        <a:rPr lang="en-US" dirty="0"/>
                        <a:t>158  2019-11-20 18:03:40                            https://</a:t>
                      </a:r>
                      <a:r>
                        <a:rPr lang="en-US" dirty="0" err="1"/>
                        <a:t>t.co</a:t>
                      </a:r>
                      <a:r>
                        <a:rPr lang="en-US" dirty="0"/>
                        <a:t>/HbgEgZsPZ9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47001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6AB308-4824-1A42-8073-2ADF032AB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Extracted in utf-8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handling need to decode back to ascii</a:t>
            </a:r>
          </a:p>
        </p:txBody>
      </p:sp>
    </p:spTree>
    <p:extLst>
      <p:ext uri="{BB962C8B-B14F-4D97-AF65-F5344CB8AC3E}">
        <p14:creationId xmlns:p14="http://schemas.microsoft.com/office/powerpoint/2010/main" val="992633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C7D72-5B13-4C3C-9A26-8BAD65E26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- Time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51DDDF-2601-2C44-8A1F-ED6093E4B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E393B3-B4AD-4C4E-ACA7-3FFBB75ED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70" y="1690688"/>
            <a:ext cx="5842000" cy="4381500"/>
          </a:xfrm>
          <a:prstGeom prst="rect">
            <a:avLst/>
          </a:prstGeom>
        </p:spPr>
      </p:pic>
      <p:pic>
        <p:nvPicPr>
          <p:cNvPr id="12" name="Picture 1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C5FAD35-ED69-D644-AF87-B63011623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069" y="1825624"/>
            <a:ext cx="5694699" cy="424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43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</TotalTime>
  <Words>272</Words>
  <Application>Microsoft Macintosh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Popular Tweet Times of Donald J. Trump and Common Rhetoric</vt:lpstr>
      <vt:lpstr>Popular Players in European Football </vt:lpstr>
      <vt:lpstr>Leagues</vt:lpstr>
      <vt:lpstr>Data</vt:lpstr>
      <vt:lpstr>Data</vt:lpstr>
      <vt:lpstr>Back To Donald J. Trump</vt:lpstr>
      <vt:lpstr>Tools</vt:lpstr>
      <vt:lpstr>Data</vt:lpstr>
      <vt:lpstr>Data - Time</vt:lpstr>
      <vt:lpstr>Data - Rhetoric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Popular Trends in European Football</dc:title>
  <dc:creator>Sandoval-Vargas, Adrian (uia92823)</dc:creator>
  <cp:lastModifiedBy>Adrian Sandoval-Vargas</cp:lastModifiedBy>
  <cp:revision>31</cp:revision>
  <dcterms:created xsi:type="dcterms:W3CDTF">2019-12-04T18:47:19Z</dcterms:created>
  <dcterms:modified xsi:type="dcterms:W3CDTF">2019-12-05T07:08:57Z</dcterms:modified>
</cp:coreProperties>
</file>